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9" autoAdjust="0"/>
    <p:restoredTop sz="94660"/>
  </p:normalViewPr>
  <p:slideViewPr>
    <p:cSldViewPr snapToGrid="0">
      <p:cViewPr varScale="1">
        <p:scale>
          <a:sx n="78" d="100"/>
          <a:sy n="78" d="100"/>
        </p:scale>
        <p:origin x="57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32876C-765B-A318-D833-155DB9660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22AC2E4-6105-2CEF-9542-721B124F6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AB16BF-81C7-71F8-C93F-3A5F88AD2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CA16EE-4F73-3174-B7EA-2D3C78899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A69F8C-D1AB-7D8E-C4B8-399B06D10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656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8E5F4B-87F4-97DC-DB16-0804D285B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DB09A97-3098-641A-5879-3E5FEC622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D219BB-50C3-6C29-7A74-42E894092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41A9CF-D625-CB77-D40C-C13FC6B90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85DAB3-CF1B-6537-13EE-8B8EB0A27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472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6AEC5B0-5925-663B-1812-57B9DA64A3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021F1D8-623D-266C-654A-5B7B617E8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B59EE9-D6F0-4628-E0B4-FE9B265D2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FE0978-0FF0-16E0-1826-97DDCE9C4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9CF5D8-13E6-39B8-C707-CE3ED4482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496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3B01F3-C9F0-27C8-ADBB-F7F5B832B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DB082D-BF61-1160-5FD6-BAE52112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57E90A-D0EC-4FB6-966E-5B6F75B0D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0E71B1-30D1-297E-8CEB-3FF1F7FA9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674633-6783-C49A-72E0-F6252BF37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987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137C5D-F14A-BC74-6C39-FD101F5F4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4C3F8F-F5C3-8797-4ECD-A58348DF4A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428FD4-B8ED-6FFF-389B-5524CFC9A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4F9902-D3FD-B20E-0BB2-C4CBF7E53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FA890A-57C3-49AC-BFF6-C3D324826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276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D6ED14-D846-1A87-09FB-78DA60412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002951-86F3-6BE6-9DB2-62DAEEAAB4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092BA9-922A-49C0-EC9E-3633501C4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E7B0FB-5204-02F0-1585-4533D92BD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B3654A5-4FB1-8EC2-7195-0C89322FA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C63A36-B802-B77E-7A8D-CD41645F5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2986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5B1A70-038C-B11D-C1F2-20AD52E8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6CE4F4-416C-2B21-7199-CDB04B17D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814487-9BEA-FEB9-3E7D-310D23410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07A5CB8-369E-0DBB-3C74-CBA7978946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B2271BB-0FEE-6CB1-9166-AAE8C33D3B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5BF1C6-0091-CF5E-2125-AF0F4A148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D662C09-4238-8AD4-56AB-C6FB2C9A3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41392E9-C18B-C669-BBF0-A14FE970E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8547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D05114-4C95-C650-6D3F-096B99876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DC86DC3-2BB3-7F64-DF5D-1339EE7C3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8CC4475-60ED-08DD-7FD4-3F3971130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E084101-4B6D-A640-1D7E-6544D276F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805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A52DDBB-B812-74D3-22B6-41D9CE170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92CEC1-D77C-78D4-544A-9432FABCE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6CB2C88-36D1-A077-F198-BAF9915EF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27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09A627-A2FA-1EDD-CF58-6E18BD573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8D86F0-35A6-D819-F34F-7A7554C34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FB64C0-14AD-09BE-9918-468030120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8F4011-33BB-D561-E12E-EDF559DEF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7979BE-45DD-1901-D50C-6721023E3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AEDFB3-017B-4408-A16C-720A2B7A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7251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E5D60D-2BD2-D3D7-660C-479256127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FE265B6-6B9E-9AE1-8FC2-31192CBCE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33E21-9E9C-6F58-0FD7-F01CE1E33F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4D27D6F-DCD9-4D55-5718-ACC7D620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93B14E8-8AAD-CB3A-95A8-C7874F8B2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84BF24-A2FF-00AE-28EF-D950A32B1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743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611698A-EFBA-7DBC-8FE1-468C8520F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2B7C99-3CDC-4442-0436-ACA81D96A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E8E265-FAC6-7AA8-76BF-B3393C5691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F7A9C-54C5-4DCE-9965-D15E23DFE175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7525F4-A6F9-1D2C-DA54-FD31AE2EA8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BCC70D-0122-E2DA-D33D-DC90ADA04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4F62B-C1D4-4BAC-8BF7-2C0AE4E22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6045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B4EE86-B313-5BE6-29DE-CFDA2197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CN" sz="3500" dirty="0">
                <a:latin typeface="Microsoft YaHei UI (正文)"/>
              </a:rPr>
              <a:t>Safety Monitoring System for the Elderly</a:t>
            </a:r>
            <a:endParaRPr lang="zh-CN" altLang="en-US" sz="3500" dirty="0">
              <a:latin typeface="Microsoft YaHei UI (正文)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84BE02A-0061-66C0-F856-06C82CEAC2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31622"/>
            <a:ext cx="9144000" cy="1655762"/>
          </a:xfrm>
        </p:spPr>
        <p:txBody>
          <a:bodyPr/>
          <a:lstStyle/>
          <a:p>
            <a:r>
              <a:rPr lang="en-US" altLang="zh-CN" sz="2000" dirty="0">
                <a:latin typeface="Microsoft YaHei UI (正文)"/>
              </a:rPr>
              <a:t>AME494 Programming for </a:t>
            </a:r>
            <a:r>
              <a:rPr lang="en-US" altLang="zh-CN" sz="2000" dirty="0" err="1">
                <a:latin typeface="Microsoft YaHei UI (正文)"/>
              </a:rPr>
              <a:t>lOT</a:t>
            </a:r>
            <a:endParaRPr lang="en-US" altLang="zh-CN" sz="2000" dirty="0">
              <a:latin typeface="Microsoft YaHei UI (正文)"/>
            </a:endParaRPr>
          </a:p>
          <a:p>
            <a:r>
              <a:rPr lang="en-US" altLang="zh-CN" sz="2000" dirty="0" err="1">
                <a:latin typeface="Microsoft YaHei UI (正文)"/>
              </a:rPr>
              <a:t>Weichao</a:t>
            </a:r>
            <a:r>
              <a:rPr lang="en-US" altLang="zh-CN" sz="2000" dirty="0">
                <a:latin typeface="Microsoft YaHei UI (正文)"/>
              </a:rPr>
              <a:t> Liang</a:t>
            </a:r>
          </a:p>
          <a:p>
            <a:endParaRPr lang="zh-CN" altLang="en-US" dirty="0">
              <a:latin typeface="Microsoft YaHei UI (正文)"/>
            </a:endParaRPr>
          </a:p>
        </p:txBody>
      </p:sp>
    </p:spTree>
    <p:extLst>
      <p:ext uri="{BB962C8B-B14F-4D97-AF65-F5344CB8AC3E}">
        <p14:creationId xmlns:p14="http://schemas.microsoft.com/office/powerpoint/2010/main" val="741489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CECD68-04FF-85CD-F238-DFE850FFD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474" y="2006419"/>
            <a:ext cx="4869129" cy="5139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600" dirty="0">
                <a:latin typeface="Microsoft YaHei UI (正文)"/>
              </a:rPr>
              <a:t>Installation of "Internet of Things infrared sensors" in the living rooms of the homes of the elderly living alone, which will automatically trigger a text message notification when the elderly living alone have not been active in the living room for 24 hours.</a:t>
            </a:r>
          </a:p>
          <a:p>
            <a:pPr marL="0" indent="0">
              <a:buNone/>
            </a:pPr>
            <a:endParaRPr lang="en-US" altLang="zh-CN" sz="1600" dirty="0">
              <a:latin typeface="Microsoft YaHei UI (正文)"/>
            </a:endParaRPr>
          </a:p>
          <a:p>
            <a:r>
              <a:rPr lang="en-US" altLang="zh-CN" sz="1600" dirty="0">
                <a:latin typeface="Microsoft YaHei UI (正文)"/>
              </a:rPr>
              <a:t>Infrared Sensor</a:t>
            </a:r>
          </a:p>
          <a:p>
            <a:r>
              <a:rPr lang="en-US" altLang="zh-CN" sz="1600" dirty="0">
                <a:latin typeface="Microsoft YaHei UI (正文)"/>
              </a:rPr>
              <a:t>Arduino</a:t>
            </a:r>
          </a:p>
          <a:p>
            <a:r>
              <a:rPr lang="en-US" altLang="zh-CN" sz="1600" dirty="0">
                <a:latin typeface="Microsoft YaHei UI (正文)"/>
              </a:rPr>
              <a:t>AWS</a:t>
            </a:r>
            <a:endParaRPr lang="zh-CN" altLang="en-US" sz="1600" dirty="0">
              <a:latin typeface="Microsoft YaHei UI (正文)"/>
            </a:endParaRPr>
          </a:p>
        </p:txBody>
      </p:sp>
      <p:pic>
        <p:nvPicPr>
          <p:cNvPr id="1026" name="Picture 2" descr="INFRARED SENSOR – WHAT IT IS, CLASSIFICATION, HOW IT WORKS, TYPES,  APPLICATIONS, A&amp;D – Border UAS">
            <a:extLst>
              <a:ext uri="{FF2B5EF4-FFF2-40B4-BE49-F238E27FC236}">
                <a16:creationId xmlns:a16="http://schemas.microsoft.com/office/drawing/2014/main" id="{1286B6AD-40BE-AB4D-5E4C-8B93026EEF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770" y="1920502"/>
            <a:ext cx="5369230" cy="3016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9573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DEB420-1D32-3F08-0A2D-D54C153EB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500" dirty="0">
                <a:latin typeface="Microsoft YaHei UI (正文)"/>
              </a:rPr>
              <a:t>Control infrared sensors</a:t>
            </a:r>
            <a:endParaRPr lang="zh-CN" altLang="en-US" sz="3500" dirty="0">
              <a:latin typeface="Microsoft YaHei UI (正文)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EFAD75-D6A7-D3D4-CC5D-601CA8F14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7047"/>
            <a:ext cx="5806321" cy="4351338"/>
          </a:xfrm>
        </p:spPr>
        <p:txBody>
          <a:bodyPr>
            <a:normAutofit/>
          </a:bodyPr>
          <a:lstStyle/>
          <a:p>
            <a:r>
              <a:rPr lang="en-US" altLang="zh-CN" sz="1500" dirty="0">
                <a:latin typeface="Microsoft YaHei UI (正文)"/>
              </a:rPr>
              <a:t>Main loop, constantly checking for activity (via PIR sensor).</a:t>
            </a:r>
          </a:p>
          <a:p>
            <a:r>
              <a:rPr lang="en-US" altLang="zh-CN" sz="1500" dirty="0">
                <a:latin typeface="Microsoft YaHei UI (正文)"/>
              </a:rPr>
              <a:t>If activity is detected, the </a:t>
            </a:r>
            <a:r>
              <a:rPr lang="en-US" altLang="zh-CN" sz="1500" dirty="0" err="1">
                <a:latin typeface="Microsoft YaHei UI (正文)"/>
              </a:rPr>
              <a:t>lastActivityTime</a:t>
            </a:r>
            <a:r>
              <a:rPr lang="en-US" altLang="zh-CN" sz="1500" dirty="0">
                <a:latin typeface="Microsoft YaHei UI (正文)"/>
              </a:rPr>
              <a:t> is updated and the message "alive" is displayed on the watch.</a:t>
            </a:r>
          </a:p>
          <a:p>
            <a:r>
              <a:rPr lang="en-US" altLang="zh-CN" sz="1500" dirty="0">
                <a:latin typeface="Microsoft YaHei UI (正文)"/>
              </a:rPr>
              <a:t>If more than 10 seconds have passed since the last activity, a message is displayed indicating that the family has been inactive for a long time.</a:t>
            </a:r>
          </a:p>
          <a:p>
            <a:r>
              <a:rPr lang="en-US" altLang="zh-CN" sz="1500" dirty="0">
                <a:latin typeface="Microsoft YaHei UI (正文)"/>
              </a:rPr>
              <a:t>Construct a URL containing the temperature and humidity (although both are set to 0 in this case) as well as the activity status and send it via an HTTP GET request.</a:t>
            </a:r>
          </a:p>
          <a:p>
            <a:r>
              <a:rPr lang="en-US" altLang="zh-CN" sz="1500" dirty="0">
                <a:latin typeface="Microsoft YaHei UI (正文)"/>
              </a:rPr>
              <a:t>Print the response from the server</a:t>
            </a:r>
            <a:endParaRPr lang="zh-CN" altLang="en-US" sz="1500" dirty="0">
              <a:latin typeface="Microsoft YaHei UI (正文)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24FBD25-42EE-71EB-D0C8-C813BC648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909" y="4271290"/>
            <a:ext cx="3490675" cy="245762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E05F566-7F53-87F3-38A5-88C9E46B8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135" y="1614883"/>
            <a:ext cx="4837643" cy="362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810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DD00D8-E58A-D86A-2CAE-32F9C8605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60A70-70CE-CDEF-8EC6-BF13F7B22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2142"/>
            <a:ext cx="548282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 err="1">
                <a:latin typeface="Microsoft YaHei UI (正文)"/>
              </a:rPr>
              <a:t>mC.ino</a:t>
            </a:r>
            <a:r>
              <a:rPr lang="en-US" altLang="zh-CN" sz="2000" dirty="0">
                <a:latin typeface="Microsoft YaHei UI (正文)"/>
              </a:rPr>
              <a:t> acts as a client, sending sensor data to the cloud server, and server.js processes and stores the data. index.html, with the help of asyncReq.js, acts as a web page to display the data processed by server.js.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6237709-828A-76A9-16FE-37F5AC4B7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849" y="1825625"/>
            <a:ext cx="5366074" cy="352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144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F892F60F-2C82-EF20-9DBA-5E5F2F0E1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490" y="1503430"/>
            <a:ext cx="262302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500" b="1" dirty="0">
                <a:latin typeface="Microsoft YaHei UI (正文)"/>
              </a:rPr>
              <a:t>When the h output is 2.</a:t>
            </a:r>
            <a:endParaRPr lang="zh-CN" altLang="en-US" sz="1500" b="1" dirty="0">
              <a:latin typeface="Microsoft YaHei UI (正文)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834AD62-A70D-28C6-CFB9-760ED787E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322" y="2268262"/>
            <a:ext cx="6930109" cy="76471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8768F68-8B93-EBF1-4978-D86DB044F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834" y="1888069"/>
            <a:ext cx="9674332" cy="302113"/>
          </a:xfrm>
          <a:prstGeom prst="rect">
            <a:avLst/>
          </a:prstGeom>
        </p:spPr>
      </p:pic>
      <p:sp>
        <p:nvSpPr>
          <p:cNvPr id="18" name="内容占位符 8">
            <a:extLst>
              <a:ext uri="{FF2B5EF4-FFF2-40B4-BE49-F238E27FC236}">
                <a16:creationId xmlns:a16="http://schemas.microsoft.com/office/drawing/2014/main" id="{A3A62AAF-76A1-5B4C-F73B-9E8A6D3485E8}"/>
              </a:ext>
            </a:extLst>
          </p:cNvPr>
          <p:cNvSpPr txBox="1">
            <a:spLocks/>
          </p:cNvSpPr>
          <p:nvPr/>
        </p:nvSpPr>
        <p:spPr>
          <a:xfrm>
            <a:off x="4784490" y="4099385"/>
            <a:ext cx="262302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500" b="1" dirty="0">
                <a:latin typeface="Microsoft YaHei UI (正文)"/>
              </a:rPr>
              <a:t>When the h output is 1.</a:t>
            </a:r>
            <a:endParaRPr lang="zh-CN" altLang="en-US" sz="1500" b="1" dirty="0">
              <a:latin typeface="Microsoft YaHei UI (正文)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62CDC99A-36CC-3554-BA28-BF1CCA592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834" y="4467990"/>
            <a:ext cx="9674332" cy="210459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8985654B-6641-2B71-DE42-B716B1F8F4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3834" y="4800544"/>
            <a:ext cx="7279083" cy="383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473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69b31796e45b1d840f163b1a5fb8396">
            <a:hlinkClick r:id="" action="ppaction://media"/>
            <a:extLst>
              <a:ext uri="{FF2B5EF4-FFF2-40B4-BE49-F238E27FC236}">
                <a16:creationId xmlns:a16="http://schemas.microsoft.com/office/drawing/2014/main" id="{DBF976A9-9AE4-5A24-095C-33772D50347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4072" y="806673"/>
            <a:ext cx="9643855" cy="5424545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7254457-161C-B10A-6B75-82E98A3F44DC}"/>
              </a:ext>
            </a:extLst>
          </p:cNvPr>
          <p:cNvSpPr txBox="1"/>
          <p:nvPr/>
        </p:nvSpPr>
        <p:spPr>
          <a:xfrm>
            <a:off x="4762749" y="226766"/>
            <a:ext cx="2666499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300" b="1" dirty="0">
                <a:latin typeface="Microsoft YaHei UI (正文)"/>
              </a:rPr>
              <a:t>Interactive video</a:t>
            </a:r>
            <a:endParaRPr lang="zh-CN" altLang="en-US" sz="2300" b="1" dirty="0">
              <a:latin typeface="Microsoft YaHei UI (正文)"/>
            </a:endParaRPr>
          </a:p>
        </p:txBody>
      </p:sp>
    </p:spTree>
    <p:extLst>
      <p:ext uri="{BB962C8B-B14F-4D97-AF65-F5344CB8AC3E}">
        <p14:creationId xmlns:p14="http://schemas.microsoft.com/office/powerpoint/2010/main" val="2247135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236</Words>
  <Application>Microsoft Office PowerPoint</Application>
  <PresentationFormat>宽屏</PresentationFormat>
  <Paragraphs>18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Microsoft YaHei UI (正文)</vt:lpstr>
      <vt:lpstr>等线</vt:lpstr>
      <vt:lpstr>等线 Light</vt:lpstr>
      <vt:lpstr>Arial</vt:lpstr>
      <vt:lpstr>Office 主题​​</vt:lpstr>
      <vt:lpstr>Safety Monitoring System for the Elderly</vt:lpstr>
      <vt:lpstr>PowerPoint 演示文稿</vt:lpstr>
      <vt:lpstr>Control infrared sensors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Safety Monitoring System for the Elderly</dc:title>
  <dc:creator>伟潮 梁</dc:creator>
  <cp:lastModifiedBy>伟潮 梁</cp:lastModifiedBy>
  <cp:revision>1</cp:revision>
  <dcterms:created xsi:type="dcterms:W3CDTF">2023-12-06T00:29:36Z</dcterms:created>
  <dcterms:modified xsi:type="dcterms:W3CDTF">2023-12-06T02:24:19Z</dcterms:modified>
</cp:coreProperties>
</file>

<file path=docProps/thumbnail.jpeg>
</file>